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7B954-DFF0-FFCE-5398-090FD5FD0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41E9F2-DC95-45BB-5197-985F2ACC2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1FA9-8A10-0FC8-50A9-14BC2F4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F10DE-FD54-B411-CC8F-74084439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5A18C3-0640-F75C-11E5-8BFCB7B2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65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7C742-B0E3-069D-609B-E8094DDB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35D42-80C2-DD7D-7B60-7DEAD9E54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F92161-5AD5-717D-7BB9-71A5609C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A1CE7-E540-44BF-C4BD-D76190F86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F0F52-304A-AD22-36C6-6E638DA00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1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68B0FE-DA58-1C08-9172-250E5278F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320C32-0369-7394-9CDD-A6901943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485D39-59F5-5274-8E28-4F8B0EDB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3A4329-D1F3-4448-ABE2-8989037DB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E10A25-793B-DD6B-CCA7-3F39C0AB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395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D7C4A9-A8FC-BD33-E0DB-33808C80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4B98D-50A9-F408-410C-247E4DAC0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B8315-EA89-3382-8FCB-37C1AC54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F8EF1-D999-3FC3-22D6-F03392AC3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A9A4C-0FE0-3065-508A-33DAA85E9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4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81395-4170-ECA6-8578-09C762E8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5B4FB6-CE53-07AE-3A63-641F32AD9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BC59F-31C5-366F-2554-C72DC5F44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9BAC5-A5CC-B21F-5A07-BDE3A53B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B5C7D-F7E5-C2D1-FAD7-6B406D440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6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8A5D3-7052-F180-1F01-8041E640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6432B-8995-FDF6-35E8-84B8F376F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371C7-395D-C0AC-FE3D-2927E109E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5E300-C1DF-1F1C-263E-D9A37A19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58830-E40D-1F96-DE00-96BA4F1A0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5D2E7E-C424-BC62-DE89-7FA9285A6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59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48E47-EAD7-0A89-3E4C-57018D96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DF5FB9-CD0E-0A5E-10AC-B954DE4D6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6EB26-F744-00BA-7527-7DFBC42C2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309FB-CD6F-8282-49C9-F4C4DA272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D73D3D-52A6-4139-6BD6-7A96E35A1C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338358-24AD-2005-B5D8-469476EF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C0F1DE-3FAC-BCB1-D6D5-D9074344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18D3B3-7F54-5E73-E555-E9DDBF8F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9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8A1F3-2C30-86B9-6FC6-42491195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22DF38-1E39-3788-778F-E7C81B3F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E4E5F7-E568-EA33-D9B5-6E021243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7642FE-1F40-F125-A589-7CB94990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D585B8-F8D3-DCE8-F059-3B3F34B1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94B08D-DFF2-4107-748B-0E3E0E78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401BF0-D1CB-2A25-30B4-784EE7DC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90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42CD5-CC5F-1282-D8C0-8AF129C0D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1F35A-2308-300D-9B4B-8375303C5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B6C71C-15CA-DA68-377C-064A53F82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989ED3-051F-34B2-161D-9FFBA95A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2AA5FC-4657-A174-3AE0-46E79EB8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79F5AF-3A62-84C4-84A3-929E4D775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3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64F71-55B6-B76B-AD07-FDC158725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866483-4BA6-D123-CD0D-308569479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48E32-FC0E-7D49-8BCC-312F1AC24E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DCD6A5-BF43-7D0B-C101-F13B3A4B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AD68EF-5A3F-684C-054E-FE14A453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87EF21-DD54-BFCA-A99B-9558F45E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75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DA0109-BC3C-6494-7CB1-075D19CD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AC3CA-19BA-53CE-6689-79DF63226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05498-B45F-D160-DD92-2DC17A778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5F00E-17CD-47FE-86AF-9A3CF7CC14E4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47AAE-6FA0-4706-4C77-E6569BEA0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21FE3-0554-A628-3262-F89C0E48A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ADCF3-F65B-4908-9BA5-D1998A9FCC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6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88571-AD47-819F-6374-1FFA839E9C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Dobot_22_05_24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4E2592-4392-8737-2630-8C39A6C54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최선일</a:t>
            </a:r>
            <a:r>
              <a:rPr lang="en-US" altLang="ko-KR" sz="2000" dirty="0"/>
              <a:t>,</a:t>
            </a:r>
            <a:r>
              <a:rPr lang="ko-KR" altLang="en-US" sz="2000" dirty="0"/>
              <a:t>황병욱</a:t>
            </a:r>
          </a:p>
        </p:txBody>
      </p:sp>
    </p:spTree>
    <p:extLst>
      <p:ext uri="{BB962C8B-B14F-4D97-AF65-F5344CB8AC3E}">
        <p14:creationId xmlns:p14="http://schemas.microsoft.com/office/powerpoint/2010/main" val="3978610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B6F12D-95DA-15A7-0274-9AD506C87B1E}"/>
              </a:ext>
            </a:extLst>
          </p:cNvPr>
          <p:cNvSpPr txBox="1"/>
          <p:nvPr/>
        </p:nvSpPr>
        <p:spPr>
          <a:xfrm>
            <a:off x="369455" y="341745"/>
            <a:ext cx="27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칼만 필터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CB81D94D-90B2-CC88-B735-EFB08122F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59" y="526411"/>
            <a:ext cx="4605924" cy="61469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0889BC-BA54-B9B3-E902-2005507E816A}"/>
              </a:ext>
            </a:extLst>
          </p:cNvPr>
          <p:cNvSpPr txBox="1"/>
          <p:nvPr/>
        </p:nvSpPr>
        <p:spPr>
          <a:xfrm>
            <a:off x="7585166" y="1602377"/>
            <a:ext cx="43107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Xn</a:t>
            </a:r>
            <a:r>
              <a:rPr lang="en-US" altLang="ko-KR" dirty="0"/>
              <a:t> : </a:t>
            </a:r>
            <a:r>
              <a:rPr lang="ko-KR" altLang="en-US" dirty="0"/>
              <a:t>상태변수</a:t>
            </a:r>
            <a:r>
              <a:rPr lang="en-US" altLang="ko-KR" dirty="0"/>
              <a:t>(nx1)</a:t>
            </a:r>
          </a:p>
          <a:p>
            <a:r>
              <a:rPr lang="en-US" altLang="ko-KR" dirty="0"/>
              <a:t>Zn : </a:t>
            </a:r>
            <a:r>
              <a:rPr lang="ko-KR" altLang="en-US" dirty="0"/>
              <a:t>측정값</a:t>
            </a:r>
            <a:r>
              <a:rPr lang="en-US" altLang="ko-KR" dirty="0"/>
              <a:t>(mx1)</a:t>
            </a:r>
          </a:p>
          <a:p>
            <a:r>
              <a:rPr lang="en-US" altLang="ko-KR" dirty="0"/>
              <a:t>A : </a:t>
            </a:r>
            <a:r>
              <a:rPr lang="ko-KR" altLang="en-US" dirty="0"/>
              <a:t>상태전이</a:t>
            </a:r>
            <a:r>
              <a:rPr lang="en-US" altLang="ko-KR" dirty="0"/>
              <a:t>(</a:t>
            </a:r>
            <a:r>
              <a:rPr lang="en-US" altLang="ko-KR" dirty="0" err="1"/>
              <a:t>nxn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 : (</a:t>
            </a:r>
            <a:r>
              <a:rPr lang="en-US" altLang="ko-KR" dirty="0" err="1"/>
              <a:t>mxn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40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8083D1-49DE-25F7-3319-944183369355}"/>
              </a:ext>
            </a:extLst>
          </p:cNvPr>
          <p:cNvSpPr txBox="1"/>
          <p:nvPr/>
        </p:nvSpPr>
        <p:spPr>
          <a:xfrm>
            <a:off x="369455" y="341745"/>
            <a:ext cx="27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칼만 필터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7488E-3DDF-B555-71D5-4E9DD1FA2506}"/>
              </a:ext>
            </a:extLst>
          </p:cNvPr>
          <p:cNvSpPr txBox="1"/>
          <p:nvPr/>
        </p:nvSpPr>
        <p:spPr>
          <a:xfrm>
            <a:off x="369455" y="984068"/>
            <a:ext cx="249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측정값 </a:t>
            </a:r>
            <a:r>
              <a:rPr lang="en-US" altLang="ko-KR" dirty="0"/>
              <a:t>= [</a:t>
            </a:r>
            <a:r>
              <a:rPr lang="en-US" altLang="ko-KR" dirty="0" err="1"/>
              <a:t>x,y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10cm</a:t>
            </a:r>
            <a:r>
              <a:rPr lang="ko-KR" altLang="en-US" dirty="0"/>
              <a:t>마다 학습 진행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76AF11-DDE1-DEC4-40F6-E125B9DF9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6" t="10764" r="9077" b="1934"/>
          <a:stretch/>
        </p:blipFill>
        <p:spPr>
          <a:xfrm>
            <a:off x="80984" y="1903390"/>
            <a:ext cx="3396684" cy="25679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9FA6FE-1206-88AD-0CB4-A7EAD328F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t="10169" r="9821" b="2530"/>
          <a:stretch/>
        </p:blipFill>
        <p:spPr>
          <a:xfrm>
            <a:off x="3542322" y="1903390"/>
            <a:ext cx="3396684" cy="25679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C185AB-53CC-1683-C061-DD550710B3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5" r="9429" b="2429"/>
          <a:stretch/>
        </p:blipFill>
        <p:spPr>
          <a:xfrm>
            <a:off x="7184230" y="2042719"/>
            <a:ext cx="3311930" cy="234531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F31407C-1A8A-91CA-4426-1E0AC73479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46" b="5651"/>
          <a:stretch/>
        </p:blipFill>
        <p:spPr>
          <a:xfrm>
            <a:off x="976002" y="4676502"/>
            <a:ext cx="2127416" cy="1550127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C82F5B3-7D6B-9229-1812-4606288BE1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1"/>
          <a:stretch/>
        </p:blipFill>
        <p:spPr>
          <a:xfrm>
            <a:off x="4295895" y="4659083"/>
            <a:ext cx="2172003" cy="1550128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B7D22F9-B63A-1921-C732-F9385E7CB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15" y="4797680"/>
            <a:ext cx="2105319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3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20523_205907575">
            <a:hlinkClick r:id="" action="ppaction://media"/>
            <a:extLst>
              <a:ext uri="{FF2B5EF4-FFF2-40B4-BE49-F238E27FC236}">
                <a16:creationId xmlns:a16="http://schemas.microsoft.com/office/drawing/2014/main" id="{2BA4EE0C-5C34-552F-34FE-22AD2D8BC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309" y="775853"/>
            <a:ext cx="3857625" cy="5807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54A22-14B4-0CF8-64D9-C5717130E092}"/>
              </a:ext>
            </a:extLst>
          </p:cNvPr>
          <p:cNvSpPr txBox="1"/>
          <p:nvPr/>
        </p:nvSpPr>
        <p:spPr>
          <a:xfrm>
            <a:off x="323273" y="210395"/>
            <a:ext cx="273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칼만 필터</a:t>
            </a:r>
          </a:p>
        </p:txBody>
      </p:sp>
      <p:pic>
        <p:nvPicPr>
          <p:cNvPr id="4" name="bandicam 2022-05-23 20-42-31-336">
            <a:hlinkClick r:id="" action="ppaction://media"/>
            <a:extLst>
              <a:ext uri="{FF2B5EF4-FFF2-40B4-BE49-F238E27FC236}">
                <a16:creationId xmlns:a16="http://schemas.microsoft.com/office/drawing/2014/main" id="{11725F3F-71D3-55E6-6835-2670E945D0F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82746" y="775853"/>
            <a:ext cx="6096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847296-F7FD-2FB0-9E35-FDD9E5FCFE6A}"/>
              </a:ext>
            </a:extLst>
          </p:cNvPr>
          <p:cNvSpPr txBox="1"/>
          <p:nvPr/>
        </p:nvSpPr>
        <p:spPr>
          <a:xfrm>
            <a:off x="5082746" y="5758981"/>
            <a:ext cx="55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</a:t>
            </a:r>
            <a:r>
              <a:rPr lang="ko-KR" altLang="en-US" dirty="0"/>
              <a:t>명령이 실행되면서 다른 코드 기능 </a:t>
            </a:r>
            <a:r>
              <a:rPr lang="en-US" altLang="ko-KR" dirty="0"/>
              <a:t>stop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 err="1">
                <a:sym typeface="Wingdings" panose="05000000000000000000" pitchFamily="2" charset="2"/>
              </a:rPr>
              <a:t>멀티스레드</a:t>
            </a:r>
            <a:r>
              <a:rPr lang="ko-KR" altLang="en-US" dirty="0">
                <a:sym typeface="Wingdings" panose="05000000000000000000" pitchFamily="2" charset="2"/>
              </a:rPr>
              <a:t> 혹은 멀티프로세스로 병렬 처리 필요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949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60</Words>
  <Application>Microsoft Office PowerPoint</Application>
  <PresentationFormat>와이드스크린</PresentationFormat>
  <Paragraphs>12</Paragraphs>
  <Slides>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Dobot_22_05_24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Dobot_22_05_24</dc:title>
  <dc:creator>황 병욱</dc:creator>
  <cp:lastModifiedBy>황 병욱</cp:lastModifiedBy>
  <cp:revision>1</cp:revision>
  <dcterms:created xsi:type="dcterms:W3CDTF">2022-05-23T11:18:42Z</dcterms:created>
  <dcterms:modified xsi:type="dcterms:W3CDTF">2022-05-23T12:18:22Z</dcterms:modified>
</cp:coreProperties>
</file>